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  <p:sldId id="27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8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93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68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0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2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15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8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78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27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9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94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78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0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0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74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89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19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770B36-F6EC-400C-A3DD-BE8D084EC4DA}" type="datetimeFigureOut">
              <a:rPr lang="hu-HU" smtClean="0"/>
              <a:t>2018. 11. 02.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9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gyarorszag.h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gyarorszag.h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lmuemasz.h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dijnet.h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igi.h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DIGITÁLIS JÓLÉT PROGRAM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ZÖLDEK A ZÖLDÉRT EGYESÜLET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3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kormányzati portál lehetőségeinek, használatának megismerése</a:t>
            </a:r>
          </a:p>
          <a:p>
            <a:r>
              <a:rPr lang="hu-HU" dirty="0" smtClean="0">
                <a:hlinkClick r:id="rId2"/>
              </a:rPr>
              <a:t>www.magyarorszag.hu</a:t>
            </a:r>
            <a:r>
              <a:rPr lang="hu-HU" dirty="0" smtClean="0"/>
              <a:t> 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952" y="3155418"/>
            <a:ext cx="5078557" cy="28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/>
              <a:t>Milyen ügyeket intézhetek a </a:t>
            </a:r>
            <a:r>
              <a:rPr lang="hu-HU" sz="4000" dirty="0" smtClean="0">
                <a:hlinkClick r:id="rId2"/>
              </a:rPr>
              <a:t>www.magyarorszag.hu</a:t>
            </a:r>
            <a:r>
              <a:rPr lang="hu-HU" sz="4000" dirty="0" smtClean="0"/>
              <a:t> internetes portálon?</a:t>
            </a:r>
            <a:br>
              <a:rPr lang="hu-HU" sz="4000" dirty="0" smtClean="0"/>
            </a:br>
            <a:r>
              <a:rPr lang="hu-HU" dirty="0" smtClean="0"/>
              <a:t>-  </a:t>
            </a:r>
            <a:r>
              <a:rPr lang="hu-HU" sz="3100" dirty="0" smtClean="0"/>
              <a:t>Földhivatali- nyilvántartás</a:t>
            </a:r>
            <a:endParaRPr lang="hu-HU" sz="31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TAJ nyilvántartással összefüggő szolgáltatások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Elektronikus adóbevallások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Egyéni vállalkozások online ügyintézése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Erkölcsi bizonyítvány online ügyintézése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e-ügyintézés: különböző szolgáltatók weboldalainak megismerése</a:t>
            </a:r>
          </a:p>
          <a:p>
            <a:r>
              <a:rPr lang="hu-HU" dirty="0" smtClean="0">
                <a:hlinkClick r:id="rId2"/>
              </a:rPr>
              <a:t>www.elmuemasz.hu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3" y="3061560"/>
            <a:ext cx="5237017" cy="29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www.dijnet.hu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10" y="2700409"/>
            <a:ext cx="5883487" cy="33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www.digi.hu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05" y="2567087"/>
            <a:ext cx="5885150" cy="33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- </a:t>
            </a:r>
            <a:r>
              <a:rPr lang="hu-HU" sz="2800" dirty="0" smtClean="0"/>
              <a:t>elektronikus számlaigénylés                 környezettudatosság !</a:t>
            </a:r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E-vásárlás előnyei, hátrányai, tapasztalatai</a:t>
            </a:r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- internet otthoni használata, közösségi oldalak, fényképek kezelése             </a:t>
            </a:r>
            <a:endParaRPr lang="hu-HU" sz="2800" dirty="0"/>
          </a:p>
        </p:txBody>
      </p:sp>
      <p:sp>
        <p:nvSpPr>
          <p:cNvPr id="4" name="Jobbra nyíl 3"/>
          <p:cNvSpPr/>
          <p:nvPr/>
        </p:nvSpPr>
        <p:spPr>
          <a:xfrm>
            <a:off x="5527964" y="2435225"/>
            <a:ext cx="914400" cy="720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7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DIGITALIZÁCIÓ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2398" y="3588327"/>
            <a:ext cx="6815669" cy="1390072"/>
          </a:xfrm>
        </p:spPr>
        <p:txBody>
          <a:bodyPr/>
          <a:lstStyle/>
          <a:p>
            <a:r>
              <a:rPr lang="hu-HU" dirty="0" smtClean="0"/>
              <a:t> </a:t>
            </a:r>
            <a:r>
              <a:rPr lang="hu-HU" dirty="0"/>
              <a:t>Meghatározza a mindennapjainkat és a világgazdaság teljesítményét is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5611368" y="4488873"/>
            <a:ext cx="401505" cy="57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61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Miért van tehát a polgároknak szüksége arra, hogy lépést tartsanak a digitalizálódó világgal?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- </a:t>
            </a:r>
            <a:r>
              <a:rPr lang="hu-HU" sz="3200" b="1" dirty="0" smtClean="0"/>
              <a:t>e-mail</a:t>
            </a:r>
            <a:r>
              <a:rPr lang="hu-HU" sz="3200" dirty="0" smtClean="0"/>
              <a:t> rendszeres használata elengedhetetlen (regisztrációk, értesítések…)</a:t>
            </a:r>
          </a:p>
          <a:p>
            <a:r>
              <a:rPr lang="hu-HU" sz="3200" dirty="0" smtClean="0"/>
              <a:t>- </a:t>
            </a:r>
            <a:r>
              <a:rPr lang="hu-HU" sz="3200" b="1" dirty="0" smtClean="0"/>
              <a:t>e-ügyintézés</a:t>
            </a:r>
            <a:r>
              <a:rPr lang="hu-HU" sz="3200" dirty="0" smtClean="0"/>
              <a:t>: kevesebb idő, költségkímélő, információkhoz való hozzájutás könnyebb, gyorsabb (  SZJA bevallás, betegéletút, számlatartozás…)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65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4600" dirty="0"/>
              <a:t>- </a:t>
            </a:r>
            <a:r>
              <a:rPr lang="hu-HU" sz="4600" b="1" dirty="0"/>
              <a:t>álláskeresés</a:t>
            </a:r>
            <a:r>
              <a:rPr lang="hu-HU" sz="4600" dirty="0"/>
              <a:t> interneten </a:t>
            </a:r>
            <a:r>
              <a:rPr lang="hu-HU" sz="4600" dirty="0" smtClean="0"/>
              <a:t>otthonról</a:t>
            </a:r>
          </a:p>
          <a:p>
            <a:endParaRPr lang="hu-HU" sz="4600" dirty="0"/>
          </a:p>
          <a:p>
            <a:r>
              <a:rPr lang="hu-HU" sz="4600" dirty="0"/>
              <a:t>- </a:t>
            </a:r>
            <a:r>
              <a:rPr lang="hu-HU" sz="4600" b="1" dirty="0"/>
              <a:t>állásra jelentkezés </a:t>
            </a:r>
            <a:r>
              <a:rPr lang="hu-HU" sz="4600" dirty="0"/>
              <a:t>interneten (e-mail, álláskereső portálok</a:t>
            </a:r>
            <a:r>
              <a:rPr lang="hu-HU" sz="4600" dirty="0" smtClean="0"/>
              <a:t>..)</a:t>
            </a:r>
          </a:p>
          <a:p>
            <a:endParaRPr lang="hu-HU" sz="4600" dirty="0"/>
          </a:p>
          <a:p>
            <a:r>
              <a:rPr lang="hu-HU" sz="4600" dirty="0"/>
              <a:t>- </a:t>
            </a:r>
            <a:r>
              <a:rPr lang="hu-HU" sz="4600" b="1" dirty="0"/>
              <a:t>önéletrajz</a:t>
            </a:r>
            <a:r>
              <a:rPr lang="hu-HU" sz="4600" dirty="0"/>
              <a:t> megírása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65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dirty="0"/>
              <a:t>esetleges kapcsolattartás távol élő rokonokkal, ismerősökkel</a:t>
            </a:r>
          </a:p>
          <a:p>
            <a:r>
              <a:rPr lang="hu-HU" sz="3600" dirty="0"/>
              <a:t>- biztonságos használat és környezettudatosság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KÖSZÖNÖM A FIGYELMET!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2215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 smtClean="0"/>
              <a:t>SZÜKSÉG VAN A DIGITÁLIS ÁTALAKULÁSRA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CÉL: ESÉLYTEREMTÉS MINDENKI SZÁMÁRA, HOGY FELKÉSZÜLJÖN A DIGITÁLIS VILÁG ŐT ÉRINTŐ ELEMEINEK MEGISMERÉSÉRE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94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DJP: 2015 VÉGÉN INDULT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ELEMEI:</a:t>
            </a:r>
          </a:p>
          <a:p>
            <a:r>
              <a:rPr lang="hu-HU" dirty="0" smtClean="0"/>
              <a:t>- DOS: Digitális Oktatási Stratégia</a:t>
            </a:r>
          </a:p>
          <a:p>
            <a:r>
              <a:rPr lang="hu-HU" dirty="0" smtClean="0"/>
              <a:t>- DES: Magyarország Digitális  Exportfejlesztési Stratégiája</a:t>
            </a:r>
          </a:p>
          <a:p>
            <a:r>
              <a:rPr lang="hu-HU" dirty="0" smtClean="0"/>
              <a:t>- DSS: Magyarország Digitális </a:t>
            </a:r>
            <a:r>
              <a:rPr lang="hu-HU" dirty="0" err="1" smtClean="0"/>
              <a:t>Startup</a:t>
            </a:r>
            <a:r>
              <a:rPr lang="hu-HU" dirty="0" smtClean="0"/>
              <a:t> Stratégiája</a:t>
            </a:r>
          </a:p>
          <a:p>
            <a:r>
              <a:rPr lang="hu-HU" dirty="0" smtClean="0"/>
              <a:t>- DGYS: Magyarország Digitális Gyermekvédelmi Stratégiája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55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DJP: több, mint 20 új fejlesztési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pl. : internet-hozzáférés növelése</a:t>
            </a:r>
          </a:p>
          <a:p>
            <a:r>
              <a:rPr lang="hu-HU" dirty="0" smtClean="0"/>
              <a:t>- infrastruktúra fejlesztése</a:t>
            </a:r>
          </a:p>
          <a:p>
            <a:r>
              <a:rPr lang="hu-HU" dirty="0" smtClean="0"/>
              <a:t>- teljes magyar oktatási rendszer digitális átalakítása</a:t>
            </a:r>
          </a:p>
          <a:p>
            <a:r>
              <a:rPr lang="hu-HU" dirty="0" smtClean="0"/>
              <a:t>- egyéb megcélzott területek: sport, agrár, egészségipar-fejlesztés</a:t>
            </a:r>
          </a:p>
          <a:p>
            <a:r>
              <a:rPr lang="hu-HU" dirty="0" smtClean="0"/>
              <a:t>- digitális Állam (teljes közigazgatás digitalizálása)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0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 CÉLJA: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ONLINE KORMÁNYZATI,</a:t>
            </a:r>
          </a:p>
          <a:p>
            <a:r>
              <a:rPr lang="hu-HU" dirty="0" smtClean="0"/>
              <a:t>- KÖZIGAZGATÁSI,</a:t>
            </a:r>
          </a:p>
          <a:p>
            <a:r>
              <a:rPr lang="hu-HU" dirty="0" smtClean="0"/>
              <a:t>- E-EGÉSZSÉGÜGYI SZOLGÁLTATÁSOK MEGISMERTETÉSE, TERJEDÉSÉNEK ELŐSEGÍTÉSE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93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SZERVEZET CÉLJA: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A) digitális kompetenciák fejlesztése</a:t>
            </a:r>
          </a:p>
          <a:p>
            <a:endParaRPr lang="hu-HU" sz="2800" dirty="0" smtClean="0"/>
          </a:p>
          <a:p>
            <a:r>
              <a:rPr lang="hu-HU" sz="2800" dirty="0" smtClean="0"/>
              <a:t>B) e-kormányzati portál, ügyfélkapu bemutatása</a:t>
            </a:r>
          </a:p>
          <a:p>
            <a:endParaRPr lang="hu-HU" sz="2800" dirty="0" smtClean="0"/>
          </a:p>
          <a:p>
            <a:r>
              <a:rPr lang="hu-HU" sz="2800" dirty="0" smtClean="0"/>
              <a:t>C) egyéb e-szolgáltatások megismertetése, terjedésének elősegítése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76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A) Digitális kompetenciák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- IKT eszközök magabiztos használata, kezelése</a:t>
            </a:r>
          </a:p>
          <a:p>
            <a:r>
              <a:rPr lang="hu-HU" dirty="0" smtClean="0"/>
              <a:t>- Biztonságos internethasználat elemei</a:t>
            </a:r>
          </a:p>
          <a:p>
            <a:r>
              <a:rPr lang="hu-HU" dirty="0" smtClean="0"/>
              <a:t>- foglalkoztathatóság növelése: meg kell tudni felelni a digitális kor elvárásainak (már minden területen jelen van!)</a:t>
            </a:r>
          </a:p>
          <a:p>
            <a:pPr lvl="1"/>
            <a:r>
              <a:rPr lang="hu-HU" dirty="0" smtClean="0"/>
              <a:t>- pl. álláskeresés</a:t>
            </a:r>
          </a:p>
          <a:p>
            <a:pPr lvl="1"/>
            <a:r>
              <a:rPr lang="hu-HU" dirty="0" smtClean="0"/>
              <a:t>- önéletrajz megírása</a:t>
            </a:r>
          </a:p>
          <a:p>
            <a:pPr lvl="1"/>
            <a:r>
              <a:rPr lang="hu-HU" dirty="0" smtClean="0"/>
              <a:t>- digitális szakmai ismeretek szükségességének bemutatása</a:t>
            </a:r>
          </a:p>
          <a:p>
            <a:pPr lvl="1"/>
            <a:r>
              <a:rPr lang="hu-HU" dirty="0" smtClean="0"/>
              <a:t>- e-</a:t>
            </a:r>
            <a:r>
              <a:rPr lang="hu-HU" dirty="0" err="1" smtClean="0"/>
              <a:t>learning</a:t>
            </a:r>
            <a:r>
              <a:rPr lang="hu-HU" dirty="0" smtClean="0"/>
              <a:t>, </a:t>
            </a:r>
            <a:r>
              <a:rPr lang="hu-HU" dirty="0" err="1" smtClean="0"/>
              <a:t>blended-learning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4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B) E-szolgáltatások terjedésének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e-mail használat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94" y="2378087"/>
            <a:ext cx="6588703" cy="37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365</Words>
  <Application>Microsoft Office PowerPoint</Application>
  <PresentationFormat>Szélesvásznú</PresentationFormat>
  <Paragraphs>72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Organikus</vt:lpstr>
      <vt:lpstr>DIGITÁLIS JÓLÉT PROGRAM</vt:lpstr>
      <vt:lpstr>DIGITALIZÁCIÓ</vt:lpstr>
      <vt:lpstr>SZÜKSÉG VAN A DIGITÁLIS ÁTALAKULÁSRA</vt:lpstr>
      <vt:lpstr>DJP: 2015 VÉGÉN INDULT</vt:lpstr>
      <vt:lpstr>DJP: több, mint 20 új fejlesztési program</vt:lpstr>
      <vt:lpstr>PROJEKT CÉLJA:</vt:lpstr>
      <vt:lpstr>SZERVEZET CÉLJA:</vt:lpstr>
      <vt:lpstr>A) Digitális kompetenciák</vt:lpstr>
      <vt:lpstr>B) E-szolgáltatások terjedésének népszerűsítése</vt:lpstr>
      <vt:lpstr>E-szolgáltatások népszerűsítése</vt:lpstr>
      <vt:lpstr>Milyen ügyeket intézhetek a www.magyarorszag.hu internetes portálon? -  Földhivatali- nyilvántartás</vt:lpstr>
      <vt:lpstr>TAJ nyilvántartással összefüggő szolgáltatások</vt:lpstr>
      <vt:lpstr>Elektronikus adóbevallások</vt:lpstr>
      <vt:lpstr>Egyéni vállalkozások online ügyintézése</vt:lpstr>
      <vt:lpstr>Erkölcsi bizonyítvány online ügyintézése</vt:lpstr>
      <vt:lpstr>E-szolgáltatások népszerűsítése</vt:lpstr>
      <vt:lpstr>E-szolgáltatások népszerűsítése</vt:lpstr>
      <vt:lpstr>E-szolgáltatások népszerűsítése</vt:lpstr>
      <vt:lpstr>E-szolgáltatások népszerűsítése</vt:lpstr>
      <vt:lpstr>Miért van tehát a polgároknak szüksége arra, hogy lépést tartsanak a digitalizálódó világgal?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 JÓLÉT PROGRAM</dc:title>
  <dc:creator>Nagy Andrea Zsuzsanna</dc:creator>
  <cp:lastModifiedBy>Nagy Andrea Zsuzsanna</cp:lastModifiedBy>
  <cp:revision>11</cp:revision>
  <dcterms:created xsi:type="dcterms:W3CDTF">2018-10-14T17:01:50Z</dcterms:created>
  <dcterms:modified xsi:type="dcterms:W3CDTF">2018-11-02T08:28:44Z</dcterms:modified>
</cp:coreProperties>
</file>